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77" d="100"/>
          <a:sy n="77" d="100"/>
        </p:scale>
        <p:origin x="-102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1B61-8516-4E44-AF0B-AC2F47B368DA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4917-606D-4A95-8070-D12A7CA7D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1B61-8516-4E44-AF0B-AC2F47B368DA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4917-606D-4A95-8070-D12A7CA7D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1B61-8516-4E44-AF0B-AC2F47B368DA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4917-606D-4A95-8070-D12A7CA7D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1B61-8516-4E44-AF0B-AC2F47B368DA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4917-606D-4A95-8070-D12A7CA7D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1B61-8516-4E44-AF0B-AC2F47B368DA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4917-606D-4A95-8070-D12A7CA7D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1B61-8516-4E44-AF0B-AC2F47B368DA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4917-606D-4A95-8070-D12A7CA7D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1B61-8516-4E44-AF0B-AC2F47B368DA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4917-606D-4A95-8070-D12A7CA7D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1B61-8516-4E44-AF0B-AC2F47B368DA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4917-606D-4A95-8070-D12A7CA7D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1B61-8516-4E44-AF0B-AC2F47B368DA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4917-606D-4A95-8070-D12A7CA7D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1B61-8516-4E44-AF0B-AC2F47B368DA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4917-606D-4A95-8070-D12A7CA7D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1B61-8516-4E44-AF0B-AC2F47B368DA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70D4917-606D-4A95-8070-D12A7CA7D7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271B61-8516-4E44-AF0B-AC2F47B368DA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0D4917-606D-4A95-8070-D12A7CA7D7A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1828800"/>
          </a:xfrm>
        </p:spPr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Безопасность детей дома и на улице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3722" y="5072074"/>
            <a:ext cx="3030278" cy="1785926"/>
          </a:xfrm>
        </p:spPr>
        <p:txBody>
          <a:bodyPr>
            <a:noAutofit/>
          </a:bodyPr>
          <a:lstStyle/>
          <a:p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Если ты потерялся на улице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000108"/>
            <a:ext cx="3357554" cy="5857892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Прежде всего не пугайся и не плачь. Обратись к людям ,лучше к милиционеру  можно к дворнику или к мамам и бабушкам, которые гуляют со своими детьми.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Если ты потерялся в большом магазине, подойди к продавцу.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Самое разумное: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Не уходить с того места где тебя оставили взрослые.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И еще совет :запомни свою фамилию, как зовут маму и папу, выучи наизусть свой адрес, хорошо если ты знаешь свой телефон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3214674" y="928674"/>
            <a:ext cx="6072206" cy="578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071802" cy="857232"/>
          </a:xfrm>
        </p:spPr>
        <p:txBody>
          <a:bodyPr>
            <a:noAutofit/>
          </a:bodyPr>
          <a:lstStyle/>
          <a:p>
            <a:r>
              <a:rPr lang="ru-RU" sz="2400" dirty="0" smtClean="0"/>
              <a:t>Если позвонили в дверь.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142984"/>
            <a:ext cx="2819400" cy="3865121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Помни:</a:t>
            </a:r>
          </a:p>
          <a:p>
            <a:r>
              <a:rPr lang="ru-RU" sz="1600" b="1" dirty="0" smtClean="0">
                <a:solidFill>
                  <a:srgbClr val="00B050"/>
                </a:solidFill>
              </a:rPr>
              <a:t>Нельзя открывать дверь не посмотрев в глазок.</a:t>
            </a:r>
          </a:p>
          <a:p>
            <a:r>
              <a:rPr lang="ru-RU" sz="1600" b="1" dirty="0" smtClean="0">
                <a:solidFill>
                  <a:srgbClr val="00B050"/>
                </a:solidFill>
              </a:rPr>
              <a:t>Нельзя открывать дверь незнакомому человеку, как бы он себя не называл, даже работником милиции.</a:t>
            </a:r>
          </a:p>
          <a:p>
            <a:endParaRPr lang="ru-RU" sz="1600" b="1" dirty="0" smtClean="0">
              <a:solidFill>
                <a:srgbClr val="00B050"/>
              </a:solidFill>
            </a:endParaRPr>
          </a:p>
          <a:p>
            <a:r>
              <a:rPr lang="ru-RU" sz="1600" b="1" dirty="0" smtClean="0">
                <a:solidFill>
                  <a:srgbClr val="FF6699"/>
                </a:solidFill>
              </a:rPr>
              <a:t>А как вести себя если ты подошел к двери ,а дверь приоткрыта, или видишь что в квартире чужие?</a:t>
            </a:r>
          </a:p>
          <a:p>
            <a:r>
              <a:rPr lang="ru-RU" sz="1600" b="1" dirty="0" smtClean="0">
                <a:solidFill>
                  <a:srgbClr val="00B050"/>
                </a:solidFill>
              </a:rPr>
              <a:t>Запомни: входить в квартиру в таком случае нельзя. Нужно быстро и незаметно уйти к соседям и от них позвонить в милицию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563465">
            <a:off x="2597246" y="708121"/>
            <a:ext cx="6389987" cy="547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rgbClr val="FF6699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Если у вас звонит телефон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571480"/>
            <a:ext cx="3071802" cy="628652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Запомни: когда ты дома один, нельзя вступать в телефонный разговор с незнакомыми людьми, говорить ,что родители на работе и сообщать свой адрес.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Нужно молча , не отвечая ни на один вопрос, положить трубку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Самое главное- о любом звонке незнакомого человека нужно тут же сообщить родителям или соседям, которых ты хорошо знаешь.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2964641" y="678641"/>
            <a:ext cx="6286520" cy="607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786050" cy="857256"/>
          </a:xfrm>
        </p:spPr>
        <p:txBody>
          <a:bodyPr/>
          <a:lstStyle/>
          <a:p>
            <a:pPr algn="ctr"/>
            <a:r>
              <a:rPr lang="ru-RU" sz="3200" dirty="0" smtClean="0"/>
              <a:t>В подъезде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142984"/>
            <a:ext cx="2357422" cy="571501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4"/>
                </a:solidFill>
              </a:rPr>
              <a:t>Нельзя входить в подъезд, если в нем  или рядом стоит незнакомец или если кто-то идет за тобой. Нужно пройти мимо, подождать в стороне, когда пройдет домой кто-нибудь из живущих в вашем подъезде, или позвонить домой, чтобы тебя встретили.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Запомни: в лифт входить с незнакомыми людьми нельзя</a:t>
            </a:r>
            <a:r>
              <a:rPr lang="ru-RU" sz="1800" b="1" dirty="0" smtClean="0">
                <a:solidFill>
                  <a:schemeClr val="accent4"/>
                </a:solidFill>
              </a:rPr>
              <a:t>.</a:t>
            </a:r>
            <a:endParaRPr lang="ru-RU" sz="1800" b="1" dirty="0">
              <a:solidFill>
                <a:schemeClr val="accent4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492464">
            <a:off x="3293383" y="19942"/>
            <a:ext cx="4982268" cy="631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716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Чужая машина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357166"/>
            <a:ext cx="3071802" cy="6500834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ru-RU" sz="1800" b="1" dirty="0" smtClean="0"/>
              <a:t>Запомни: ни в коем случае нельзя садиться в чужую машину</a:t>
            </a:r>
            <a:r>
              <a:rPr lang="ru-RU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</a:p>
          <a:p>
            <a:r>
              <a:rPr lang="ru-RU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Если рядом с тобой притормаживает машина, не </a:t>
            </a:r>
            <a:r>
              <a:rPr lang="ru-RU" sz="1800" b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вступай ни </a:t>
            </a:r>
            <a:r>
              <a:rPr lang="ru-RU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 какие разговоры с водителем. А если тебя пытаются в нее посадить ,попробуй вырваться, и убежать или зови на помощь, громко кричи  обращаясь к прохожим: «Меня хотят увезти! Мой телефон…»</a:t>
            </a:r>
          </a:p>
          <a:p>
            <a:r>
              <a:rPr lang="ru-RU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Учти : за рулем машины или в слоне может сидеть женщина или молодая девушка, ласковая и приветливая. Все равно –не садись.</a:t>
            </a:r>
            <a:endParaRPr lang="ru-RU" sz="1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2853955" y="567951"/>
            <a:ext cx="6507896" cy="607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Users\viki\AppData\Local\Microsoft\Windows\Temporary Internet Files\Content.IE5\02DELJBK\MP90038769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9616">
            <a:off x="3607007" y="1305045"/>
            <a:ext cx="4425109" cy="315657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</TotalTime>
  <Words>376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Безопасность детей дома и на улице</vt:lpstr>
      <vt:lpstr>Если ты потерялся на улице.</vt:lpstr>
      <vt:lpstr>Если позвонили в дверь.</vt:lpstr>
      <vt:lpstr>Если у вас звонит телефон.</vt:lpstr>
      <vt:lpstr>В подъезде</vt:lpstr>
      <vt:lpstr>Чужая машина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Безопасость детей дома и на улице</dc:title>
  <dc:creator>Admin</dc:creator>
  <cp:lastModifiedBy>master</cp:lastModifiedBy>
  <cp:revision>16</cp:revision>
  <dcterms:created xsi:type="dcterms:W3CDTF">2011-08-02T04:54:31Z</dcterms:created>
  <dcterms:modified xsi:type="dcterms:W3CDTF">2014-11-24T09:54:47Z</dcterms:modified>
</cp:coreProperties>
</file>