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71" r:id="rId10"/>
    <p:sldId id="272" r:id="rId11"/>
    <p:sldId id="264" r:id="rId12"/>
    <p:sldId id="269" r:id="rId13"/>
    <p:sldId id="265" r:id="rId14"/>
    <p:sldId id="270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29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F8FC-C77C-494E-BB9B-1C3DF927A658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atherineasquithgallery.com/uploads/posts/2021-02/1613499820_158-p-fon-dlya-slaidov-prezentatsii-skachat-besp-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"/>
            <a:ext cx="9906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064" y="1976648"/>
            <a:ext cx="8171862" cy="216024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Рабочая программа воспитания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16" y="3001"/>
            <a:ext cx="7740800" cy="1409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1072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83442" y="2285992"/>
          <a:ext cx="7893899" cy="3317288"/>
        </p:xfrm>
        <a:graphic>
          <a:graphicData uri="http://schemas.openxmlformats.org/drawingml/2006/table">
            <a:tbl>
              <a:tblPr/>
              <a:tblGrid>
                <a:gridCol w="3946551"/>
                <a:gridCol w="3947348"/>
              </a:tblGrid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Направления воспитания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Ценности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Патриотическое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Родина, природа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Человек, семья, дружба, сотрудничество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Познавательное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Знание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и оздоровительное 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Здоровье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Трудовое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Этико-эстетическое 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Культура и красота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4568" y="548680"/>
            <a:ext cx="85130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каждом направлении воспитания реализуются определенные воспитательные задачи, а также формируются определенные базовые ценности, которые необходимы для определения целевых ориентиров и портрета воспитанников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0512" y="405924"/>
            <a:ext cx="9001000" cy="7188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6260" y="503724"/>
            <a:ext cx="9489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воспитания на уровне дошкольной организации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0512" y="1351508"/>
            <a:ext cx="85130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личностное развитие дошкольников и создание условий для их позитивной социализации на основе базовых ценностей российского общества через:</a:t>
            </a:r>
          </a:p>
          <a:p>
            <a:pPr algn="just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1) формирование ценностного отношения к окружающему миру, другим людям, себе;</a:t>
            </a:r>
          </a:p>
          <a:p>
            <a:pPr algn="just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2) овладение первичными представлениями о базовых ценностях, а также выработанных обществом нормах и правилах поведения;</a:t>
            </a:r>
          </a:p>
          <a:p>
            <a:pPr algn="just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Приобретение первичного опыта деятельности и поведения в соответствии с базовыми национальными ценностями, нормами и правилами, принятыми в обществе.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2520" y="692696"/>
            <a:ext cx="88999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Методологические основы и принципы воспитания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Воспитательный процесс строится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основе духовно-нравственных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социокультурных ценностей и принятых в обществе правил, и норм поведения в интересах человека, семьи, общества и опирается на следующие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принцип гуманизма;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принцип ценностного единства и совместности;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общего культурного образования;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 следования нравственному примеру;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принципы безопасной жизнедеятельности;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совместной деятельности ребенка и взрослого;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 инклюзивности;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5102" y="-243408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6803" y="454119"/>
            <a:ext cx="820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 реализуется по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образовательным областям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050" y="1650503"/>
            <a:ext cx="2938838" cy="92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Социально-коммуникативное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4848" y="1709256"/>
            <a:ext cx="2394441" cy="923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Речевое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9886" y="3091311"/>
            <a:ext cx="3043113" cy="982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Художественно-эстетическое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1249" y="1747745"/>
            <a:ext cx="2969018" cy="95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Познавательное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9089" y="3079806"/>
            <a:ext cx="2981269" cy="993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Физическое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244" y="4581128"/>
            <a:ext cx="538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ерез все виды детской 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3877" y="1928802"/>
            <a:ext cx="828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12135" y="779403"/>
            <a:ext cx="5881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latin typeface="Arial Black" pitchFamily="34" charset="0"/>
              </a:rPr>
              <a:t>Программа воспитания в ДОУ</a:t>
            </a:r>
            <a:endParaRPr lang="ru-RU" sz="24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399" y="1450497"/>
            <a:ext cx="88225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 президента РФ В.В. Путина № 204 от 07.05.2018 г. «О национальных целях и стратегических задачах развития Российской Федерации на период до 2024 года.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и целевые показатели: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486" y="4143381"/>
            <a:ext cx="8590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 Президента РФ от 21.07.2020 г. № 474 «О национальных целях развития РФ на период до 2030 года»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3008" y="1988840"/>
            <a:ext cx="8899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Федеральный закон № 304-ФЗ от 31 июля 2020 г. “О внесении изменений в Федеральный закон по вопросам воспитания обучающихся”</a:t>
            </a:r>
          </a:p>
          <a:p>
            <a:pPr algn="just">
              <a:buFont typeface="Arial" pitchFamily="34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(вступил в силу с 1 сентября 2020 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4528" y="1443841"/>
            <a:ext cx="86678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2020 г. Госдума приняла новую редакцию закона «Об образовании», в которой были закреплены новые принципы воспитания. Согласно данным изменениям дошкольное учреждение разрабатывает рабочую Программу воспитания, делая акцент на усиление патриотического воспитания, сформированности понятия гражданственности,  воспитания, уважения к культурному наследию страны и памяти защитников Отечества.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4648" y="697861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Произошло уточнение понятия «воспитание»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6921" y="1285860"/>
            <a:ext cx="9132158" cy="521497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2139" y="214291"/>
            <a:ext cx="9364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Конкретизировано определение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«образовательной программы»</a:t>
            </a:r>
            <a:endParaRPr lang="ru-RU" sz="2400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41704" y="1071546"/>
          <a:ext cx="8915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34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Было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Стало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/>
                </a:tc>
              </a:tr>
              <a:tr h="384234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программа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программа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в предусмотренных настоящим Федеральным законом случаях 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 виде рабочей программы воспитания, календарного плана воспитательной работы, форм аттестации.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12" y="214290"/>
            <a:ext cx="905476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Нормативное правовое и информационное обеспечение при разработке Рабочей программы воспитания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 Президента Российской Федерации В.В.Путина от 07.05.2018 г. № 204 «О национальных целях и стратегических задачах развития Российской Федерации на период до 2024 года»;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развития воспитания в Российской Федерации на период до 2025 года, утвержденная распоряжением Правительства РФ от 29.05.2015 г. № 996-р;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31.07.2020 г. № 304-ФЗ «О внесении изменений в Федеральный закон «Об образовании в Российской Федерации» по вопросам воспитания обучающихся;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образования и науки России от 17 октября 2013г. № 1155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Примерная рабочая программа воспитания для образовательных организаций, реализующих образовательные программы дошкольного образования, одобренная решением федерального учебно-методического объединения по общему образованию от 01.07.2021 г. № 2/21;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Региональные и муниципальные программы воспит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8572" y="3918287"/>
            <a:ext cx="4010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Разделы программы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572" y="4474007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Целевой. </a:t>
            </a:r>
          </a:p>
          <a:p>
            <a:pPr>
              <a:buFont typeface="Arial" pitchFamily="34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Содержательный</a:t>
            </a:r>
          </a:p>
          <a:p>
            <a:pPr>
              <a:buFont typeface="Arial" pitchFamily="34" charset="0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3.Организационный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00068"/>
            <a:ext cx="990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компонентом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 – детский сад присмотра и оздоровления № 90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08584" y="442721"/>
            <a:ext cx="8272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программе обозначены 6 основных направлений воспитания, которые более подходят к дошкольному возрасту и прописываются в обязательной части программы: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1268" y="1785926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1268" y="2643182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Социальное воспитание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1268" y="3500438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Трудовое воспитание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1268" y="4357694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воспитание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1268" y="5214950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Физическое и оздоровительное воспитание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1268" y="6072206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Этико-эстетическое воспитание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764</Words>
  <Application>Microsoft Office PowerPoint</Application>
  <PresentationFormat>Лист A4 (210x297 мм)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RePack by Diakov</cp:lastModifiedBy>
  <cp:revision>41</cp:revision>
  <dcterms:created xsi:type="dcterms:W3CDTF">2021-11-06T09:35:28Z</dcterms:created>
  <dcterms:modified xsi:type="dcterms:W3CDTF">2022-03-02T16:59:54Z</dcterms:modified>
</cp:coreProperties>
</file>