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56" r:id="rId2"/>
    <p:sldId id="311" r:id="rId3"/>
    <p:sldId id="301" r:id="rId4"/>
    <p:sldId id="300" r:id="rId5"/>
    <p:sldId id="299" r:id="rId6"/>
    <p:sldId id="298" r:id="rId7"/>
    <p:sldId id="295" r:id="rId8"/>
    <p:sldId id="303" r:id="rId9"/>
    <p:sldId id="286" r:id="rId10"/>
    <p:sldId id="312" r:id="rId11"/>
    <p:sldId id="269" r:id="rId12"/>
    <p:sldId id="291" r:id="rId13"/>
    <p:sldId id="292" r:id="rId14"/>
    <p:sldId id="258" r:id="rId15"/>
    <p:sldId id="302" r:id="rId16"/>
    <p:sldId id="282" r:id="rId17"/>
    <p:sldId id="257" r:id="rId18"/>
    <p:sldId id="313" r:id="rId19"/>
    <p:sldId id="259" r:id="rId20"/>
    <p:sldId id="284" r:id="rId21"/>
    <p:sldId id="273" r:id="rId22"/>
    <p:sldId id="297" r:id="rId23"/>
    <p:sldId id="289" r:id="rId24"/>
    <p:sldId id="288" r:id="rId25"/>
    <p:sldId id="283" r:id="rId26"/>
    <p:sldId id="264" r:id="rId27"/>
    <p:sldId id="267" r:id="rId28"/>
    <p:sldId id="270" r:id="rId29"/>
    <p:sldId id="262" r:id="rId30"/>
    <p:sldId id="314" r:id="rId31"/>
    <p:sldId id="285" r:id="rId32"/>
    <p:sldId id="294" r:id="rId33"/>
    <p:sldId id="290" r:id="rId34"/>
    <p:sldId id="260" r:id="rId35"/>
    <p:sldId id="261" r:id="rId36"/>
    <p:sldId id="266" r:id="rId37"/>
    <p:sldId id="265" r:id="rId38"/>
    <p:sldId id="268" r:id="rId39"/>
    <p:sldId id="263" r:id="rId40"/>
    <p:sldId id="271" r:id="rId41"/>
    <p:sldId id="274" r:id="rId42"/>
    <p:sldId id="315" r:id="rId43"/>
    <p:sldId id="278" r:id="rId44"/>
    <p:sldId id="276" r:id="rId45"/>
    <p:sldId id="277" r:id="rId46"/>
    <p:sldId id="279" r:id="rId47"/>
    <p:sldId id="281" r:id="rId48"/>
    <p:sldId id="287" r:id="rId49"/>
    <p:sldId id="293" r:id="rId50"/>
    <p:sldId id="296" r:id="rId51"/>
    <p:sldId id="304" r:id="rId52"/>
    <p:sldId id="305" r:id="rId53"/>
    <p:sldId id="316" r:id="rId54"/>
    <p:sldId id="306" r:id="rId55"/>
    <p:sldId id="307" r:id="rId56"/>
    <p:sldId id="308" r:id="rId57"/>
    <p:sldId id="310" r:id="rId58"/>
    <p:sldId id="309" r:id="rId59"/>
    <p:sldId id="317" r:id="rId60"/>
    <p:sldId id="318" r:id="rId61"/>
    <p:sldId id="338" r:id="rId62"/>
    <p:sldId id="319" r:id="rId63"/>
    <p:sldId id="320" r:id="rId64"/>
    <p:sldId id="321" r:id="rId65"/>
    <p:sldId id="322" r:id="rId66"/>
    <p:sldId id="323" r:id="rId67"/>
    <p:sldId id="324" r:id="rId68"/>
    <p:sldId id="339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40" r:id="rId80"/>
    <p:sldId id="335" r:id="rId81"/>
    <p:sldId id="336" r:id="rId82"/>
    <p:sldId id="337" r:id="rId83"/>
    <p:sldId id="341" r:id="rId84"/>
    <p:sldId id="342" r:id="rId85"/>
    <p:sldId id="343" r:id="rId86"/>
    <p:sldId id="353" r:id="rId87"/>
    <p:sldId id="344" r:id="rId88"/>
    <p:sldId id="345" r:id="rId89"/>
    <p:sldId id="346" r:id="rId90"/>
    <p:sldId id="347" r:id="rId91"/>
    <p:sldId id="348" r:id="rId92"/>
    <p:sldId id="349" r:id="rId9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917"/>
    <a:srgbClr val="006600"/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1" autoAdjust="0"/>
    <p:restoredTop sz="94840" autoAdjust="0"/>
  </p:normalViewPr>
  <p:slideViewPr>
    <p:cSldViewPr>
      <p:cViewPr varScale="1">
        <p:scale>
          <a:sx n="70" d="100"/>
          <a:sy n="70" d="100"/>
        </p:scale>
        <p:origin x="-12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936D9-D0E8-4D82-8A7E-2DB9E0A901E5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FED07-F338-47C5-904F-00408DE9CC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51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http://muzei-mira.com/kartini_francii/1101-chetyre-tancovschicy-edgar-dega.html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FED07-F338-47C5-904F-00408DE9CC6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087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http://muzei-mira.com/kartini_francii/1117-opisanie-kartiny-edgara-dega-golubye-tancovschicy.html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FED07-F338-47C5-904F-00408DE9CC6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477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http://muzei-mira.com/kartini_francii/1509-repeticiya-baleta-dega-1875.html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FED07-F338-47C5-904F-00408DE9CC6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374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FED07-F338-47C5-904F-00408DE9CC6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119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http://www.evolbiol.ru/burian.htm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FED07-F338-47C5-904F-00408DE9CC6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883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http://muzei-mira.com/kartini_francii/1506-zvezda-edgar-dega.html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FED07-F338-47C5-904F-00408DE9CC6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113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http://muzei-mira.com/kartini_francii/1504-gladilschicy-edgar-dega.html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FED07-F338-47C5-904F-00408DE9CC6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276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http://www.hudojnik-peredvijnik.ru/maksimov-v-m/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FED07-F338-47C5-904F-00408DE9CC67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390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3"/>
            <a:ext cx="4625207" cy="384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444237"/>
            <a:ext cx="4572000" cy="343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5976" y="188640"/>
            <a:ext cx="5184576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  <a:latin typeface="PF Playskool Pro" panose="02000506000000020003" pitchFamily="2" charset="0"/>
              </a:rPr>
              <a:t>Ц</a:t>
            </a:r>
            <a:r>
              <a:rPr lang="ru-RU" sz="6600" dirty="0" smtClean="0">
                <a:solidFill>
                  <a:srgbClr val="F9C917"/>
                </a:solidFill>
                <a:latin typeface="PF Playskool Pro" panose="02000506000000020003" pitchFamily="2" charset="0"/>
              </a:rPr>
              <a:t>в</a:t>
            </a:r>
            <a:r>
              <a:rPr lang="ru-RU" sz="6600" dirty="0" smtClean="0">
                <a:solidFill>
                  <a:srgbClr val="FFFF00"/>
                </a:solidFill>
                <a:latin typeface="PF Playskool Pro" panose="02000506000000020003" pitchFamily="2" charset="0"/>
              </a:rPr>
              <a:t>е</a:t>
            </a:r>
            <a:r>
              <a:rPr lang="ru-RU" sz="6600" dirty="0" smtClean="0">
                <a:solidFill>
                  <a:srgbClr val="006600"/>
                </a:solidFill>
                <a:latin typeface="PF Playskool Pro" panose="02000506000000020003" pitchFamily="2" charset="0"/>
              </a:rPr>
              <a:t>т</a:t>
            </a:r>
          </a:p>
          <a:p>
            <a:pPr algn="ctr"/>
            <a:r>
              <a:rPr lang="ru-RU" sz="6600" dirty="0" smtClean="0">
                <a:solidFill>
                  <a:srgbClr val="00B0F0"/>
                </a:solidFill>
                <a:latin typeface="PF Playskool Pro" panose="02000506000000020003" pitchFamily="2" charset="0"/>
              </a:rPr>
              <a:t>в</a:t>
            </a:r>
            <a:r>
              <a:rPr lang="ru-RU" sz="6600" dirty="0" smtClean="0">
                <a:solidFill>
                  <a:srgbClr val="006600"/>
                </a:solidFill>
                <a:latin typeface="PF Playskool Pro" panose="02000506000000020003" pitchFamily="2" charset="0"/>
              </a:rPr>
              <a:t> </a:t>
            </a:r>
            <a:r>
              <a:rPr lang="ru-RU" sz="6600" dirty="0" smtClean="0">
                <a:solidFill>
                  <a:srgbClr val="002060"/>
                </a:solidFill>
                <a:latin typeface="PF Playskool Pro" panose="02000506000000020003" pitchFamily="2" charset="0"/>
              </a:rPr>
              <a:t>к</a:t>
            </a:r>
            <a:r>
              <a:rPr lang="ru-RU" sz="6600" dirty="0" smtClean="0">
                <a:solidFill>
                  <a:srgbClr val="7030A0"/>
                </a:solidFill>
                <a:latin typeface="PF Playskool Pro" panose="02000506000000020003" pitchFamily="2" charset="0"/>
              </a:rPr>
              <a:t>а</a:t>
            </a:r>
            <a:r>
              <a:rPr lang="ru-RU" sz="6600" dirty="0" smtClean="0">
                <a:solidFill>
                  <a:srgbClr val="FF0000"/>
                </a:solidFill>
                <a:latin typeface="PF Playskool Pro" panose="02000506000000020003" pitchFamily="2" charset="0"/>
              </a:rPr>
              <a:t>р</a:t>
            </a:r>
            <a:r>
              <a:rPr lang="ru-RU" sz="6600" dirty="0" smtClean="0">
                <a:solidFill>
                  <a:srgbClr val="FFC000"/>
                </a:solidFill>
                <a:latin typeface="PF Playskool Pro" panose="02000506000000020003" pitchFamily="2" charset="0"/>
              </a:rPr>
              <a:t>т</a:t>
            </a:r>
            <a:r>
              <a:rPr lang="ru-RU" sz="6600" dirty="0" smtClean="0">
                <a:solidFill>
                  <a:srgbClr val="FFFF00"/>
                </a:solidFill>
                <a:latin typeface="PF Playskool Pro" panose="02000506000000020003" pitchFamily="2" charset="0"/>
              </a:rPr>
              <a:t>и</a:t>
            </a:r>
            <a:r>
              <a:rPr lang="ru-RU" sz="6600" dirty="0" smtClean="0">
                <a:solidFill>
                  <a:srgbClr val="006600"/>
                </a:solidFill>
                <a:latin typeface="PF Playskool Pro" panose="02000506000000020003" pitchFamily="2" charset="0"/>
              </a:rPr>
              <a:t>н</a:t>
            </a:r>
            <a:r>
              <a:rPr lang="ru-RU" sz="6600" dirty="0" smtClean="0">
                <a:solidFill>
                  <a:srgbClr val="00B0F0"/>
                </a:solidFill>
                <a:latin typeface="PF Playskool Pro" panose="02000506000000020003" pitchFamily="2" charset="0"/>
              </a:rPr>
              <a:t>а</a:t>
            </a:r>
            <a:r>
              <a:rPr lang="ru-RU" sz="6600" dirty="0" smtClean="0">
                <a:solidFill>
                  <a:srgbClr val="002060"/>
                </a:solidFill>
                <a:latin typeface="PF Playskool Pro" panose="02000506000000020003" pitchFamily="2" charset="0"/>
              </a:rPr>
              <a:t>х</a:t>
            </a:r>
            <a:r>
              <a:rPr lang="ru-RU" sz="6600" dirty="0" smtClean="0">
                <a:solidFill>
                  <a:srgbClr val="006600"/>
                </a:solidFill>
                <a:latin typeface="PF Playskool Pro" panose="02000506000000020003" pitchFamily="2" charset="0"/>
              </a:rPr>
              <a:t> </a:t>
            </a:r>
            <a:r>
              <a:rPr lang="ru-RU" sz="6600" dirty="0" smtClean="0">
                <a:solidFill>
                  <a:srgbClr val="7030A0"/>
                </a:solidFill>
                <a:latin typeface="PF Playskool Pro" panose="02000506000000020003" pitchFamily="2" charset="0"/>
              </a:rPr>
              <a:t>х</a:t>
            </a:r>
            <a:r>
              <a:rPr lang="ru-RU" sz="6600" dirty="0" smtClean="0">
                <a:solidFill>
                  <a:srgbClr val="FF0000"/>
                </a:solidFill>
                <a:latin typeface="PF Playskool Pro" panose="02000506000000020003" pitchFamily="2" charset="0"/>
              </a:rPr>
              <a:t>у</a:t>
            </a:r>
            <a:r>
              <a:rPr lang="ru-RU" sz="6600" dirty="0" smtClean="0">
                <a:solidFill>
                  <a:srgbClr val="FFC000"/>
                </a:solidFill>
                <a:latin typeface="PF Playskool Pro" panose="02000506000000020003" pitchFamily="2" charset="0"/>
              </a:rPr>
              <a:t>д</a:t>
            </a:r>
            <a:r>
              <a:rPr lang="ru-RU" sz="6600" dirty="0" smtClean="0">
                <a:solidFill>
                  <a:srgbClr val="FFFF00"/>
                </a:solidFill>
                <a:latin typeface="PF Playskool Pro" panose="02000506000000020003" pitchFamily="2" charset="0"/>
              </a:rPr>
              <a:t>о</a:t>
            </a:r>
            <a:r>
              <a:rPr lang="ru-RU" sz="6600" dirty="0" smtClean="0">
                <a:solidFill>
                  <a:srgbClr val="006600"/>
                </a:solidFill>
                <a:latin typeface="PF Playskool Pro" panose="02000506000000020003" pitchFamily="2" charset="0"/>
              </a:rPr>
              <a:t>ж</a:t>
            </a:r>
            <a:r>
              <a:rPr lang="ru-RU" sz="6600" dirty="0" smtClean="0">
                <a:solidFill>
                  <a:srgbClr val="00B0F0"/>
                </a:solidFill>
                <a:latin typeface="PF Playskool Pro" panose="02000506000000020003" pitchFamily="2" charset="0"/>
              </a:rPr>
              <a:t>н</a:t>
            </a:r>
            <a:r>
              <a:rPr lang="ru-RU" sz="6600" dirty="0" smtClean="0">
                <a:solidFill>
                  <a:srgbClr val="002060"/>
                </a:solidFill>
                <a:latin typeface="PF Playskool Pro" panose="02000506000000020003" pitchFamily="2" charset="0"/>
              </a:rPr>
              <a:t>и</a:t>
            </a:r>
            <a:r>
              <a:rPr lang="ru-RU" sz="6600" dirty="0" smtClean="0">
                <a:solidFill>
                  <a:srgbClr val="7030A0"/>
                </a:solidFill>
                <a:latin typeface="PF Playskool Pro" panose="02000506000000020003" pitchFamily="2" charset="0"/>
              </a:rPr>
              <a:t>к</a:t>
            </a:r>
            <a:r>
              <a:rPr lang="ru-RU" sz="6600" dirty="0" smtClean="0">
                <a:solidFill>
                  <a:schemeClr val="accent6">
                    <a:lumMod val="50000"/>
                  </a:schemeClr>
                </a:solidFill>
                <a:latin typeface="PF Playskool Pro" panose="02000506000000020003" pitchFamily="2" charset="0"/>
              </a:rPr>
              <a:t>о</a:t>
            </a:r>
            <a:r>
              <a:rPr lang="ru-RU" sz="6600" dirty="0" smtClean="0">
                <a:solidFill>
                  <a:schemeClr val="bg1">
                    <a:lumMod val="50000"/>
                  </a:schemeClr>
                </a:solidFill>
                <a:latin typeface="PF Playskool Pro" panose="02000506000000020003" pitchFamily="2" charset="0"/>
              </a:rPr>
              <a:t>в</a:t>
            </a:r>
            <a:endParaRPr lang="ru-RU" sz="6600" dirty="0">
              <a:solidFill>
                <a:schemeClr val="bg1">
                  <a:lumMod val="50000"/>
                </a:schemeClr>
              </a:solidFill>
              <a:latin typeface="PF Playskool Pro" panose="02000506000000020003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t="5661" r="8711" b="5077"/>
          <a:stretch/>
        </p:blipFill>
        <p:spPr bwMode="auto">
          <a:xfrm>
            <a:off x="0" y="3425588"/>
            <a:ext cx="4625208" cy="339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7296"/>
            <a:ext cx="9144000" cy="6796585"/>
          </a:xfrm>
          <a:prstGeom prst="rect">
            <a:avLst/>
          </a:prstGeom>
          <a:noFill/>
          <a:ln w="762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19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2897068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FF9900"/>
                </a:solidFill>
                <a:latin typeface="Arial Black" panose="020B0A04020102020204" pitchFamily="34" charset="0"/>
              </a:rPr>
              <a:t>Оранжевый</a:t>
            </a:r>
            <a:endParaRPr lang="ru-RU" sz="6600" dirty="0">
              <a:solidFill>
                <a:srgbClr val="FF99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81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9144000" cy="60067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610549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Гавань в </a:t>
            </a:r>
            <a:r>
              <a:rPr lang="ru-RU" sz="3200" b="1" dirty="0" err="1"/>
              <a:t>Трувилле</a:t>
            </a:r>
            <a:r>
              <a:rPr lang="ru-RU" sz="3200" b="1" dirty="0"/>
              <a:t> </a:t>
            </a:r>
            <a:r>
              <a:rPr lang="ru-RU" sz="3200" b="1" dirty="0" smtClean="0"/>
              <a:t>.Клод </a:t>
            </a:r>
            <a:r>
              <a:rPr lang="ru-RU" sz="3200" b="1" dirty="0"/>
              <a:t>Моне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172" y="-29601"/>
            <a:ext cx="7321190" cy="603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47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0431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36512" y="602128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Хижина </a:t>
            </a:r>
            <a:r>
              <a:rPr lang="ru-RU" sz="4000" b="1" dirty="0" err="1" smtClean="0"/>
              <a:t>Журде</a:t>
            </a:r>
            <a:r>
              <a:rPr lang="ru-RU" sz="4000" b="1" dirty="0" smtClean="0"/>
              <a:t>. </a:t>
            </a:r>
            <a:r>
              <a:rPr lang="ru-RU" sz="4000" b="1" dirty="0"/>
              <a:t>Поль Сезанн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16" y="-37372"/>
            <a:ext cx="7591967" cy="608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0431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36512" y="60741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Карьер </a:t>
            </a:r>
            <a:r>
              <a:rPr lang="ru-RU" sz="4000" b="1" dirty="0" err="1" smtClean="0"/>
              <a:t>Бибемю</a:t>
            </a:r>
            <a:r>
              <a:rPr lang="ru-RU" sz="4000" b="1" dirty="0" smtClean="0"/>
              <a:t>. Поль Сезанн</a:t>
            </a:r>
            <a:endParaRPr lang="ru-RU" sz="40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522" y="0"/>
            <a:ext cx="7592665" cy="607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048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0" y="60741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600" b="1" dirty="0"/>
              <a:t>Крестьянский дом в </a:t>
            </a:r>
            <a:r>
              <a:rPr lang="ru-RU" sz="3600" b="1" dirty="0" err="1" smtClean="0"/>
              <a:t>Арли</a:t>
            </a:r>
            <a:r>
              <a:rPr lang="ru-RU" sz="3600" b="1" dirty="0" smtClean="0"/>
              <a:t>.  </a:t>
            </a:r>
            <a:r>
              <a:rPr lang="ru-RU" sz="3600" b="1" dirty="0"/>
              <a:t>Поль Гоген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849" y="0"/>
            <a:ext cx="4686044" cy="607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07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36512" y="615659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Натюрморт с </a:t>
            </a:r>
            <a:r>
              <a:rPr lang="ru-RU" sz="3200" b="1" dirty="0" smtClean="0"/>
              <a:t>цветами. </a:t>
            </a:r>
            <a:r>
              <a:rPr lang="ru-RU" sz="3200" b="1" dirty="0"/>
              <a:t>Поль Гоген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19079"/>
            <a:ext cx="7326588" cy="610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30547" y="617749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Натюрморт с </a:t>
            </a:r>
            <a:r>
              <a:rPr lang="ru-RU" sz="3200" b="1" dirty="0" smtClean="0"/>
              <a:t>яблоками. </a:t>
            </a:r>
            <a:r>
              <a:rPr lang="ru-RU" sz="3200" b="1" dirty="0"/>
              <a:t>Поль Сезанн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849916" cy="610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20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99392"/>
            <a:ext cx="9144000" cy="6269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365" y="623731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Стог сена на закате. Клод Моне</a:t>
            </a:r>
            <a:endParaRPr lang="ru-RU" sz="32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42" y="-88048"/>
            <a:ext cx="7938601" cy="625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48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2825060"/>
            <a:ext cx="5688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Желтый</a:t>
            </a:r>
            <a:endParaRPr lang="ru-RU" sz="6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04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59492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01257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/>
              <a:t>Урожай.  </a:t>
            </a:r>
            <a:r>
              <a:rPr lang="ru-RU" sz="3200" b="1" dirty="0"/>
              <a:t>Винсент Ван Гог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27" y="-56939"/>
            <a:ext cx="7584997" cy="600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7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2825060"/>
            <a:ext cx="64087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Красный</a:t>
            </a:r>
            <a:endParaRPr lang="ru-RU" sz="6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48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6512" y="0"/>
            <a:ext cx="9180512" cy="589004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36512" y="601257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Два срезанных подсолнуха. Винсент Ван Гог</a:t>
            </a:r>
            <a:endParaRPr lang="ru-RU" sz="36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68" y="32935"/>
            <a:ext cx="8183588" cy="585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20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36512" y="61461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Жатва. </a:t>
            </a:r>
            <a:r>
              <a:rPr lang="ru-RU" sz="3600" b="1" dirty="0" err="1" smtClean="0"/>
              <a:t>Камиль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Писсаро</a:t>
            </a:r>
            <a:endParaRPr lang="ru-RU" sz="36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9" y="0"/>
            <a:ext cx="8713259" cy="610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18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6512" y="610549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Золотая </a:t>
            </a:r>
            <a:r>
              <a:rPr lang="ru-RU" sz="3200" b="1" dirty="0" smtClean="0"/>
              <a:t>осень. Левитан </a:t>
            </a:r>
            <a:r>
              <a:rPr lang="ru-RU" sz="3200" b="1" dirty="0"/>
              <a:t>Исаак Ильич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33048"/>
            <a:ext cx="9130352" cy="595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36512" y="61054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Ивы у пруда. </a:t>
            </a:r>
            <a:r>
              <a:rPr lang="ru-RU" sz="4000" b="1" dirty="0"/>
              <a:t> </a:t>
            </a:r>
            <a:r>
              <a:rPr lang="ru-RU" sz="4000" b="1" dirty="0" smtClean="0"/>
              <a:t>Алексей Саврасов</a:t>
            </a:r>
            <a:endParaRPr lang="ru-RU" sz="40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1"/>
          <a:stretch/>
        </p:blipFill>
        <p:spPr bwMode="auto">
          <a:xfrm>
            <a:off x="802941" y="5752"/>
            <a:ext cx="7513475" cy="609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6512" y="61461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Крестный ход в Курской губернии. Илья Репин</a:t>
            </a:r>
            <a:endParaRPr lang="ru-RU" sz="32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7" y="20310"/>
            <a:ext cx="9134136" cy="578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125" y="623731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Мать, кормящая </a:t>
            </a:r>
            <a:r>
              <a:rPr lang="ru-RU" sz="3200" b="1" dirty="0" smtClean="0"/>
              <a:t>ребенка. Ренуар </a:t>
            </a:r>
            <a:r>
              <a:rPr lang="ru-RU" sz="3200" b="1" dirty="0"/>
              <a:t>Пьер Огюст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44" y="-27384"/>
            <a:ext cx="4895528" cy="615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20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"/>
            <a:ext cx="9144000" cy="60060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608458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/>
              <a:t>Натюрморт с </a:t>
            </a:r>
            <a:r>
              <a:rPr lang="ru-RU" sz="3200" b="1" dirty="0" smtClean="0"/>
              <a:t>подсолнухами. Винсент </a:t>
            </a:r>
            <a:r>
              <a:rPr lang="ru-RU" sz="3200" b="1" dirty="0"/>
              <a:t>Ван Гог</a:t>
            </a:r>
          </a:p>
        </p:txBody>
      </p:sp>
      <p:sp>
        <p:nvSpPr>
          <p:cNvPr id="2" name="AutoShape 2" descr="Всадники. Парный портрет Е. Мюссара и Э. Мюссар.. Карл Павлович Брюлл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-1"/>
            <a:ext cx="4680519" cy="605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3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27384"/>
            <a:ext cx="9144000" cy="58772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601257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Пшеничное поле на закате. Винсент Ван Гог</a:t>
            </a:r>
            <a:endParaRPr lang="ru-RU" sz="3600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4" y="-27384"/>
            <a:ext cx="7556492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0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80512" cy="57555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58790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Ранняя осень. Шишкин Иван Иванович</a:t>
            </a:r>
            <a:endParaRPr lang="ru-RU" sz="3600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5" y="1465"/>
            <a:ext cx="8035221" cy="573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98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663"/>
            <a:ext cx="9144000" cy="60267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615659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Троица. Андрей Рублев</a:t>
            </a:r>
            <a:endParaRPr lang="ru-RU" sz="3200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777" y="-1663"/>
            <a:ext cx="4839495" cy="602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61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09588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/>
            </a:lvl1pPr>
          </a:lstStyle>
          <a:p>
            <a:r>
              <a:rPr lang="ru-RU" sz="3600" dirty="0" smtClean="0"/>
              <a:t>День лета. Шагал Марк Захарович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6368" r="4308" b="6297"/>
          <a:stretch/>
        </p:blipFill>
        <p:spPr bwMode="auto">
          <a:xfrm>
            <a:off x="0" y="0"/>
            <a:ext cx="9144000" cy="605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2856679"/>
            <a:ext cx="5760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Зелёный</a:t>
            </a:r>
            <a:endParaRPr lang="ru-RU" sz="6600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40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36512" y="610549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Белые кувшинки. </a:t>
            </a:r>
            <a:r>
              <a:rPr lang="ru-RU" sz="3600" b="1" dirty="0" err="1" smtClean="0"/>
              <a:t>Живерни</a:t>
            </a:r>
            <a:r>
              <a:rPr lang="ru-RU" sz="3600" b="1" dirty="0" smtClean="0"/>
              <a:t>. Клод Моне</a:t>
            </a:r>
            <a:endParaRPr lang="ru-RU" sz="3600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1"/>
            <a:ext cx="6264696" cy="611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20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36512" y="610549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В березовой роще. Левитан Исаак Ильич</a:t>
            </a:r>
            <a:endParaRPr lang="ru-RU" sz="3200" b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13459" cy="610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252520" cy="58898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36512" y="594056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Вид на </a:t>
            </a:r>
            <a:r>
              <a:rPr lang="ru-RU" sz="3200" b="1" dirty="0" smtClean="0"/>
              <a:t>Абрамцево. Поленов </a:t>
            </a:r>
            <a:r>
              <a:rPr lang="ru-RU" sz="3200" b="1" dirty="0"/>
              <a:t>Василий Дмитриевич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4" y="-1"/>
            <a:ext cx="8676140" cy="588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662"/>
            <a:ext cx="9252520" cy="59509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602302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Дама в зелёном. Анри Матисс </a:t>
            </a:r>
            <a:endParaRPr lang="ru-RU" sz="3600" b="1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022"/>
            <a:ext cx="4860070" cy="5937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17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662"/>
            <a:ext cx="9324528" cy="60949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620769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/>
              <a:t>Дорого в </a:t>
            </a:r>
            <a:r>
              <a:rPr lang="ru-RU" sz="3200" b="1" dirty="0" err="1" smtClean="0"/>
              <a:t>Лувесьенн</a:t>
            </a:r>
            <a:r>
              <a:rPr lang="ru-RU" sz="3200" b="1" dirty="0" smtClean="0"/>
              <a:t>. </a:t>
            </a:r>
            <a:r>
              <a:rPr lang="ru-RU" sz="3200" b="1" dirty="0" err="1" smtClean="0"/>
              <a:t>Камиль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Писсарро</a:t>
            </a:r>
            <a:endParaRPr lang="ru-RU" sz="3200" b="1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96" y="-33602"/>
            <a:ext cx="7452320" cy="61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31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27384"/>
            <a:ext cx="9144000" cy="5832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6512" y="595102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Лесные дали. Шишкин Иван Иванович</a:t>
            </a:r>
            <a:endParaRPr lang="ru-RU" sz="3600" b="1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1403"/>
            <a:ext cx="8298579" cy="583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30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9118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608458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Пейзаж. Ренуар </a:t>
            </a:r>
            <a:r>
              <a:rPr lang="ru-RU" sz="3200" b="1" dirty="0"/>
              <a:t>Пьер Огюст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1940"/>
            <a:ext cx="8208912" cy="596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62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384"/>
            <a:ext cx="9144000" cy="51639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23526" y="573325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/>
              <a:t>Пловецкий</a:t>
            </a:r>
            <a:r>
              <a:rPr lang="ru-RU" sz="4400" b="1" dirty="0" smtClean="0"/>
              <a:t> стан. Николай Рерих </a:t>
            </a:r>
            <a:endParaRPr lang="ru-RU" sz="4400" b="1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07" y="-27384"/>
            <a:ext cx="7512109" cy="516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52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384"/>
            <a:ext cx="9144000" cy="58772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601257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 fontAlgn="base">
              <a:defRPr sz="4000" b="1"/>
            </a:lvl1pPr>
          </a:lstStyle>
          <a:p>
            <a:r>
              <a:rPr lang="ru-RU" sz="3200" dirty="0" smtClean="0"/>
              <a:t>Поток. Сомов </a:t>
            </a:r>
            <a:r>
              <a:rPr lang="ru-RU" sz="3200" dirty="0"/>
              <a:t>Константин Андреевич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27384"/>
            <a:ext cx="7953611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72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6512" y="62181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Зал Греческой скульптуры. Ухтомский Константин Андреевич </a:t>
            </a: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92" y="1"/>
            <a:ext cx="7929208" cy="610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6512" y="0"/>
            <a:ext cx="9180512" cy="612144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36512" y="61461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Радуга. Саврасов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Кондратьевич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51" y="22650"/>
            <a:ext cx="7682365" cy="611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66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36512" y="0"/>
            <a:ext cx="9180512" cy="57836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36512" y="588946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Фруктовый </a:t>
            </a:r>
            <a:r>
              <a:rPr lang="ru-RU" sz="4000" b="1" dirty="0" smtClean="0"/>
              <a:t>сад.  </a:t>
            </a:r>
            <a:r>
              <a:rPr lang="ru-RU" sz="4000" b="1" dirty="0"/>
              <a:t>Поль Сезанн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473"/>
            <a:ext cx="6926857" cy="575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39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2852936"/>
            <a:ext cx="4968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Голубой</a:t>
            </a:r>
            <a:endParaRPr lang="ru-RU" sz="66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33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6512" y="-1"/>
            <a:ext cx="9180512" cy="59240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35496" y="608458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Берег реки в Сен-</a:t>
            </a:r>
            <a:r>
              <a:rPr lang="ru-RU" sz="3600" b="1" dirty="0" err="1" smtClean="0"/>
              <a:t>Маммесе</a:t>
            </a:r>
            <a:r>
              <a:rPr lang="ru-RU" sz="3600" b="1" dirty="0" smtClean="0"/>
              <a:t>. Альфред </a:t>
            </a:r>
            <a:r>
              <a:rPr lang="ru-RU" sz="3600" b="1" dirty="0" err="1" smtClean="0"/>
              <a:t>Сислей</a:t>
            </a:r>
            <a:endParaRPr lang="ru-RU" sz="3600" b="1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"/>
            <a:ext cx="7848872" cy="587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20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6513" y="594056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Мокрый </a:t>
            </a:r>
            <a:r>
              <a:rPr lang="ru-RU" sz="3200" b="1" dirty="0" smtClean="0"/>
              <a:t>луг. </a:t>
            </a:r>
            <a:r>
              <a:rPr lang="ru-RU" sz="3200" b="1" dirty="0"/>
              <a:t>Васильев Федор </a:t>
            </a:r>
            <a:r>
              <a:rPr lang="ru-RU" sz="3200" b="1" dirty="0" smtClean="0"/>
              <a:t>Александрович</a:t>
            </a:r>
            <a:endParaRPr lang="ru-RU" sz="3200" b="1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875"/>
            <a:ext cx="9181821" cy="566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37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53408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36512" y="552013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Вид Тифлиса от </a:t>
            </a:r>
            <a:r>
              <a:rPr lang="ru-RU" sz="3200" b="1" dirty="0" err="1" smtClean="0"/>
              <a:t>Сейд</a:t>
            </a:r>
            <a:r>
              <a:rPr lang="ru-RU" sz="3200" b="1" dirty="0" smtClean="0"/>
              <a:t>-Абаза.</a:t>
            </a:r>
          </a:p>
          <a:p>
            <a:pPr algn="ctr"/>
            <a:r>
              <a:rPr lang="ru-RU" sz="3200" b="1" dirty="0" smtClean="0"/>
              <a:t> </a:t>
            </a:r>
            <a:r>
              <a:rPr lang="ru-RU" sz="3200" b="1" dirty="0"/>
              <a:t>Айвазовский Иван Константинович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6624736" cy="529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20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58052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36512" y="595102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Голубая </a:t>
            </a:r>
            <a:r>
              <a:rPr lang="ru-RU" sz="4400" b="1" dirty="0" smtClean="0"/>
              <a:t>ваза.  </a:t>
            </a:r>
            <a:r>
              <a:rPr lang="ru-RU" sz="4400" b="1" dirty="0"/>
              <a:t>Поль Сезанн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319"/>
            <a:ext cx="4608512" cy="577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20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03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38190" y="609503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Дворец дождей. Клод Моне</a:t>
            </a:r>
            <a:endParaRPr lang="ru-RU" sz="3600" b="1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43" y="32129"/>
            <a:ext cx="7523881" cy="5989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20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15416"/>
            <a:ext cx="9361040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12" y="580700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/>
            </a:lvl1pPr>
          </a:lstStyle>
          <a:p>
            <a:r>
              <a:rPr lang="ru-RU" sz="3600" dirty="0" smtClean="0"/>
              <a:t>Дети. Валентин Серов </a:t>
            </a:r>
            <a:endParaRPr lang="ru-RU" sz="36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63" y="-360040"/>
            <a:ext cx="4317477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39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36512" y="602128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Екатерина II на прогулке в Царскосельском </a:t>
            </a:r>
            <a:r>
              <a:rPr lang="ru-RU" sz="2400" b="1" dirty="0" smtClean="0"/>
              <a:t>парке. </a:t>
            </a:r>
          </a:p>
          <a:p>
            <a:pPr algn="ctr"/>
            <a:r>
              <a:rPr lang="ru-RU" sz="2400" b="1" dirty="0" err="1" smtClean="0"/>
              <a:t>Боровиковский</a:t>
            </a:r>
            <a:r>
              <a:rPr lang="ru-RU" sz="2400" b="1" dirty="0" smtClean="0"/>
              <a:t> Владимир </a:t>
            </a:r>
            <a:r>
              <a:rPr lang="ru-RU" sz="2400" b="1" dirty="0"/>
              <a:t>Лукич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267" y="1"/>
            <a:ext cx="4020901" cy="610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36512" y="610549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Мадонна с </a:t>
            </a:r>
            <a:r>
              <a:rPr lang="ru-RU" sz="3600" b="1" dirty="0" smtClean="0"/>
              <a:t>младенцем. </a:t>
            </a:r>
            <a:r>
              <a:rPr lang="ru-RU" sz="3600" b="1" dirty="0"/>
              <a:t>Чима да </a:t>
            </a:r>
            <a:r>
              <a:rPr lang="ru-RU" sz="3600" b="1" dirty="0" err="1"/>
              <a:t>Конельяно</a:t>
            </a:r>
            <a:endParaRPr lang="ru-RU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09" y="-15041"/>
            <a:ext cx="4957630" cy="6120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615011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Керчь. Айвазовский </a:t>
            </a:r>
            <a:r>
              <a:rPr lang="ru-RU" sz="3200" b="1" dirty="0"/>
              <a:t>Иван Константинович</a:t>
            </a:r>
          </a:p>
          <a:p>
            <a:pPr algn="ctr"/>
            <a:r>
              <a:rPr lang="ru-RU" sz="3200" b="1" dirty="0" smtClean="0"/>
              <a:t> </a:t>
            </a:r>
            <a:endParaRPr lang="ru-RU" sz="3200" b="1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486"/>
            <a:ext cx="8102674" cy="594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Красная </a:t>
            </a:r>
            <a:r>
              <a:rPr lang="ru-RU" sz="2800" b="1" dirty="0" smtClean="0"/>
              <a:t>площадь.  </a:t>
            </a:r>
            <a:r>
              <a:rPr lang="ru-RU" sz="2800" b="1" dirty="0"/>
              <a:t>Васнецов </a:t>
            </a:r>
            <a:r>
              <a:rPr lang="ru-RU" sz="2800" b="1" dirty="0" err="1"/>
              <a:t>Аполлинарий</a:t>
            </a:r>
            <a:r>
              <a:rPr lang="ru-RU" sz="2800" b="1" dirty="0"/>
              <a:t> Михайлович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78738" cy="610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85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8052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587727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Озеро </a:t>
            </a:r>
            <a:r>
              <a:rPr lang="ru-RU" sz="3600" b="1" dirty="0" err="1" smtClean="0"/>
              <a:t>Аннеси</a:t>
            </a:r>
            <a:r>
              <a:rPr lang="ru-RU" sz="3600" b="1" dirty="0" smtClean="0"/>
              <a:t>. Поль Сезанн</a:t>
            </a:r>
            <a:endParaRPr lang="ru-RU" sz="3600" b="1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29" y="0"/>
            <a:ext cx="7445787" cy="58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79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2852936"/>
            <a:ext cx="4968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Синий</a:t>
            </a:r>
            <a:endParaRPr lang="ru-RU" sz="66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46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Алеко и </a:t>
            </a:r>
            <a:r>
              <a:rPr lang="ru-RU" sz="2800" b="1" dirty="0" smtClean="0"/>
              <a:t>Земфира </a:t>
            </a:r>
            <a:r>
              <a:rPr lang="ru-RU" sz="2800" b="1" dirty="0"/>
              <a:t>в лунном </a:t>
            </a:r>
            <a:r>
              <a:rPr lang="ru-RU" sz="2800" b="1" dirty="0" smtClean="0"/>
              <a:t>свете. Шагал </a:t>
            </a:r>
            <a:r>
              <a:rPr lang="ru-RU" sz="2800" b="1" dirty="0"/>
              <a:t>Марк Захарович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t="5661" r="8711" b="5077"/>
          <a:stretch/>
        </p:blipFill>
        <p:spPr bwMode="auto">
          <a:xfrm>
            <a:off x="467544" y="18134"/>
            <a:ext cx="8280920" cy="608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79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615011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Водяные Лилии. Клод Моне</a:t>
            </a:r>
            <a:endParaRPr lang="ru-RU" sz="3200" b="1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48" y="0"/>
            <a:ext cx="8427824" cy="610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79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Звездная </a:t>
            </a:r>
            <a:r>
              <a:rPr lang="ru-RU" sz="2800" b="1" dirty="0" smtClean="0"/>
              <a:t>ночь.  Винсент </a:t>
            </a:r>
            <a:r>
              <a:rPr lang="ru-RU" sz="2800" b="1" dirty="0"/>
              <a:t>Ван Гог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61" y="5834"/>
            <a:ext cx="7493863" cy="609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79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Лодки в </a:t>
            </a:r>
            <a:r>
              <a:rPr lang="ru-RU" sz="2800" b="1" dirty="0" err="1" smtClean="0"/>
              <a:t>Сент</a:t>
            </a:r>
            <a:r>
              <a:rPr lang="ru-RU" sz="2800" b="1" dirty="0" smtClean="0"/>
              <a:t>-Мари. Винсент </a:t>
            </a:r>
            <a:r>
              <a:rPr lang="ru-RU" sz="2800" b="1" dirty="0"/>
              <a:t>Ван Гог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6" y="48375"/>
            <a:ext cx="8318698" cy="604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11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На </a:t>
            </a:r>
            <a:r>
              <a:rPr lang="ru-RU" sz="2800" b="1" dirty="0"/>
              <a:t>севере диком</a:t>
            </a:r>
            <a:r>
              <a:rPr lang="ru-RU" sz="2800" b="1" dirty="0" smtClean="0"/>
              <a:t>…  </a:t>
            </a:r>
            <a:r>
              <a:rPr lang="ru-RU" sz="2800" b="1" dirty="0"/>
              <a:t>Шишкин Иван Иванович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91" y="5834"/>
            <a:ext cx="4283441" cy="614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79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Приближение </a:t>
            </a:r>
            <a:r>
              <a:rPr lang="ru-RU" sz="2800" b="1" dirty="0" smtClean="0"/>
              <a:t>бури.  </a:t>
            </a:r>
            <a:r>
              <a:rPr lang="ru-RU" sz="2800" b="1" dirty="0"/>
              <a:t>Кент </a:t>
            </a:r>
            <a:r>
              <a:rPr lang="ru-RU" sz="2800" b="1" dirty="0" err="1"/>
              <a:t>Рокуэлл</a:t>
            </a:r>
            <a:endParaRPr lang="ru-RU" sz="2800" b="1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10" y="-8413"/>
            <a:ext cx="7997838" cy="611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66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36512" y="61461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Маки в </a:t>
            </a:r>
            <a:r>
              <a:rPr lang="ru-RU" sz="2800" b="1" dirty="0" smtClean="0"/>
              <a:t>долине. Клод </a:t>
            </a:r>
            <a:r>
              <a:rPr lang="ru-RU" sz="2800" b="1" dirty="0"/>
              <a:t>Моне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06" y="0"/>
            <a:ext cx="7629994" cy="614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Цирк. Шагал Марк Захарович</a:t>
            </a:r>
            <a:endParaRPr lang="ru-RU" sz="2800" b="1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661" y="-6073"/>
            <a:ext cx="4618595" cy="611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30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3997" y="2348880"/>
            <a:ext cx="73604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Фиолетовый</a:t>
            </a:r>
          </a:p>
          <a:p>
            <a:pPr algn="ctr"/>
            <a:r>
              <a:rPr lang="ru-RU" sz="6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(сиреневый)</a:t>
            </a:r>
            <a:endParaRPr lang="ru-RU" sz="6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73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Бретонская деревня в снегу. Поль Гоген</a:t>
            </a:r>
            <a:endParaRPr lang="ru-RU" sz="3200" b="1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752730" cy="611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7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Вид на Париж из </a:t>
            </a:r>
            <a:r>
              <a:rPr lang="ru-RU" sz="2800" b="1" dirty="0" smtClean="0"/>
              <a:t>комнаты. </a:t>
            </a:r>
            <a:r>
              <a:rPr lang="ru-RU" sz="2800" b="1" dirty="0"/>
              <a:t>Винсент Ван Гог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298" y="-14523"/>
            <a:ext cx="4930982" cy="612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7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На память о </a:t>
            </a:r>
            <a:r>
              <a:rPr lang="ru-RU" sz="2800" b="1" dirty="0" smtClean="0"/>
              <a:t>сиреневом. </a:t>
            </a:r>
            <a:r>
              <a:rPr lang="ru-RU" sz="2800" b="1" dirty="0"/>
              <a:t>Винсент Ван Гог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4644"/>
            <a:ext cx="4824536" cy="609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7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27970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Портрет князя Ивана Федоровича Голицына. Барду Иоганн </a:t>
            </a:r>
            <a:endParaRPr lang="ru-RU" sz="2400" b="1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9267" y1="76857" x2="61360" y2="93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509" y="-31422"/>
            <a:ext cx="4900763" cy="61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7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Пруд с </a:t>
            </a:r>
            <a:r>
              <a:rPr lang="ru-RU" sz="2800" b="1" dirty="0" err="1" smtClean="0"/>
              <a:t>ненюфарами</a:t>
            </a:r>
            <a:r>
              <a:rPr lang="ru-RU" sz="2800" b="1" dirty="0" smtClean="0"/>
              <a:t>. Клод Моне</a:t>
            </a:r>
            <a:endParaRPr lang="ru-RU" sz="2800" b="1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68" y="18607"/>
            <a:ext cx="6321663" cy="608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7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Сирень. Врубель </a:t>
            </a:r>
            <a:r>
              <a:rPr lang="ru-RU" sz="2800" b="1" dirty="0"/>
              <a:t>Михаил Александрович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26" y="0"/>
            <a:ext cx="6749342" cy="610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7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2852936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Коричневый</a:t>
            </a:r>
            <a:endParaRPr lang="ru-RU" sz="66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30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0234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Библия. </a:t>
            </a:r>
            <a:r>
              <a:rPr lang="ru-RU" sz="2800" b="1" dirty="0"/>
              <a:t>Винсент Ван Гог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574" y="8210"/>
            <a:ext cx="6805802" cy="6015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7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6512" y="615659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Натюрморт с </a:t>
            </a:r>
            <a:r>
              <a:rPr lang="ru-RU" sz="3200" b="1" dirty="0" smtClean="0"/>
              <a:t>хризантемами. </a:t>
            </a:r>
            <a:r>
              <a:rPr lang="ru-RU" sz="3200" b="1" dirty="0"/>
              <a:t>Клод Моне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22" y="-33603"/>
            <a:ext cx="7516094" cy="616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09329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Вид </a:t>
            </a:r>
            <a:r>
              <a:rPr lang="ru-RU" sz="2400" b="1" dirty="0" err="1"/>
              <a:t>Монплезира</a:t>
            </a:r>
            <a:r>
              <a:rPr lang="ru-RU" sz="2400" b="1" dirty="0"/>
              <a:t> и </a:t>
            </a:r>
            <a:r>
              <a:rPr lang="ru-RU" sz="2400" b="1" dirty="0" smtClean="0"/>
              <a:t>Екатерининского </a:t>
            </a:r>
            <a:r>
              <a:rPr lang="ru-RU" sz="2400" b="1" dirty="0"/>
              <a:t>корпуса в П</a:t>
            </a:r>
            <a:r>
              <a:rPr lang="ru-RU" sz="2400" b="1" dirty="0" smtClean="0"/>
              <a:t>етергофе. </a:t>
            </a:r>
          </a:p>
          <a:p>
            <a:pPr algn="ctr"/>
            <a:r>
              <a:rPr lang="ru-RU" sz="2400" b="1" dirty="0" smtClean="0"/>
              <a:t>Бенуа </a:t>
            </a:r>
            <a:r>
              <a:rPr lang="ru-RU" sz="2400" b="1" dirty="0"/>
              <a:t>Александр Николаевич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7" y="1"/>
            <a:ext cx="9148930" cy="61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7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Вид Смольного института. </a:t>
            </a:r>
            <a:r>
              <a:rPr lang="ru-RU" sz="2800" b="1" dirty="0" err="1" smtClean="0"/>
              <a:t>Беггров</a:t>
            </a:r>
            <a:r>
              <a:rPr lang="ru-RU" sz="2800" b="1" dirty="0" smtClean="0"/>
              <a:t> Карл Петрович</a:t>
            </a:r>
            <a:endParaRPr lang="ru-RU" sz="2800" b="1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7" y="-10754"/>
            <a:ext cx="9023967" cy="611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7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Девушка в белом на лесной опушке. Винсент Ван Гог</a:t>
            </a:r>
            <a:endParaRPr lang="ru-RU" sz="2800" b="1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6" y="-7503"/>
            <a:ext cx="9154396" cy="581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7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Дом с навесом. Жан Жак де </a:t>
            </a:r>
            <a:r>
              <a:rPr lang="ru-RU" sz="2800" b="1" dirty="0" err="1"/>
              <a:t>Буассье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32" y="-31649"/>
            <a:ext cx="6224812" cy="613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7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Ловля устриц. Билле Пьер</a:t>
            </a:r>
            <a:endParaRPr lang="ru-RU" sz="2800" b="1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4065"/>
            <a:ext cx="9145016" cy="575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7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/>
              <a:t>Мона</a:t>
            </a:r>
            <a:r>
              <a:rPr lang="ru-RU" sz="2800" b="1" dirty="0" smtClean="0"/>
              <a:t> Лиза. Леонардо да Винчи</a:t>
            </a:r>
            <a:endParaRPr lang="ru-RU" sz="2800" b="1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0"/>
            <a:ext cx="4032448" cy="609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7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Монах</a:t>
            </a:r>
            <a:r>
              <a:rPr lang="ru-RU" sz="2800" b="1" dirty="0"/>
              <a:t>. Рембрандт </a:t>
            </a:r>
            <a:r>
              <a:rPr lang="ru-RU" sz="2800" b="1" dirty="0" err="1"/>
              <a:t>Харменс</a:t>
            </a:r>
            <a:r>
              <a:rPr lang="ru-RU" sz="2800" b="1" dirty="0"/>
              <a:t> </a:t>
            </a:r>
            <a:r>
              <a:rPr lang="ru-RU" sz="2800" b="1" dirty="0" err="1"/>
              <a:t>ван</a:t>
            </a:r>
            <a:r>
              <a:rPr lang="ru-RU" sz="2800" b="1" dirty="0"/>
              <a:t> Рейн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5076279" cy="610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7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Мосты через </a:t>
            </a:r>
            <a:r>
              <a:rPr lang="ru-RU" sz="2800" b="1" dirty="0" smtClean="0"/>
              <a:t>Сену. </a:t>
            </a:r>
            <a:r>
              <a:rPr lang="ru-RU" sz="2800" b="1" dirty="0"/>
              <a:t>Винсент Ван Гог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834"/>
            <a:ext cx="7772705" cy="609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7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Сад с </a:t>
            </a:r>
            <a:r>
              <a:rPr lang="ru-RU" sz="2800" b="1" dirty="0" smtClean="0"/>
              <a:t>деревом. </a:t>
            </a:r>
            <a:r>
              <a:rPr lang="ru-RU" sz="2800" b="1" dirty="0"/>
              <a:t>Винсент Ван Гог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" b="5669"/>
          <a:stretch/>
        </p:blipFill>
        <p:spPr bwMode="auto">
          <a:xfrm>
            <a:off x="347414" y="0"/>
            <a:ext cx="8401050" cy="608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7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2875002"/>
            <a:ext cx="43204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Серый</a:t>
            </a:r>
            <a:endParaRPr lang="ru-RU" sz="6600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73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36512" y="610549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Старая </a:t>
            </a:r>
            <a:r>
              <a:rPr lang="ru-RU" sz="3600" b="1" dirty="0" smtClean="0"/>
              <a:t>Москва. </a:t>
            </a:r>
            <a:r>
              <a:rPr lang="ru-RU" sz="3600" b="1" dirty="0" err="1" smtClean="0"/>
              <a:t>Юон</a:t>
            </a:r>
            <a:r>
              <a:rPr lang="ru-RU" sz="3600" b="1" dirty="0" smtClean="0"/>
              <a:t> </a:t>
            </a:r>
            <a:r>
              <a:rPr lang="ru-RU" sz="3600" b="1" dirty="0"/>
              <a:t>Константин </a:t>
            </a:r>
            <a:r>
              <a:rPr lang="ru-RU" sz="3600" b="1" dirty="0" smtClean="0"/>
              <a:t>Фёдорович</a:t>
            </a:r>
            <a:endParaRPr lang="ru-RU" sz="36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32" y="0"/>
            <a:ext cx="8532517" cy="610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Настроение прощания. </a:t>
            </a:r>
            <a:r>
              <a:rPr lang="ru-RU" sz="2800" b="1" dirty="0" err="1" smtClean="0"/>
              <a:t>Боччони</a:t>
            </a:r>
            <a:r>
              <a:rPr lang="ru-RU" sz="2800" b="1" dirty="0" smtClean="0"/>
              <a:t> Умберто</a:t>
            </a:r>
            <a:endParaRPr lang="ru-RU" sz="2800" b="1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" t="2642" r="2183" b="3379"/>
          <a:stretch/>
        </p:blipFill>
        <p:spPr bwMode="auto">
          <a:xfrm>
            <a:off x="130726" y="0"/>
            <a:ext cx="8977778" cy="610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7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 лесу. Шишкин Иван Иванович</a:t>
            </a:r>
            <a:endParaRPr lang="ru-RU" sz="2800" b="1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596" y="5834"/>
            <a:ext cx="4060628" cy="609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7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Два рыбака. Клод Моне</a:t>
            </a:r>
            <a:endParaRPr lang="ru-RU" sz="2800" b="1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5" y="0"/>
            <a:ext cx="8350975" cy="610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7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Лесное болото. Шишкин Иван Иванович</a:t>
            </a:r>
            <a:endParaRPr lang="ru-RU" sz="2800" b="1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053" y="5834"/>
            <a:ext cx="4287187" cy="609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88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Молодая дама в </a:t>
            </a:r>
            <a:r>
              <a:rPr lang="ru-RU" sz="2800" b="1" dirty="0" smtClean="0"/>
              <a:t>берете. </a:t>
            </a:r>
            <a:r>
              <a:rPr lang="ru-RU" sz="2800" b="1" dirty="0" err="1" smtClean="0"/>
              <a:t>Букхорст</a:t>
            </a:r>
            <a:r>
              <a:rPr lang="ru-RU" sz="2800" b="1" dirty="0" smtClean="0"/>
              <a:t> </a:t>
            </a:r>
            <a:r>
              <a:rPr lang="ru-RU" sz="2800" b="1" dirty="0"/>
              <a:t>Ян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834"/>
            <a:ext cx="5132425" cy="609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9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Новый рынок в </a:t>
            </a:r>
            <a:r>
              <a:rPr lang="ru-RU" sz="2800" b="1" dirty="0" smtClean="0"/>
              <a:t>Дрездене. </a:t>
            </a:r>
            <a:r>
              <a:rPr lang="ru-RU" sz="2800" b="1" dirty="0" err="1"/>
              <a:t>Беллотто</a:t>
            </a:r>
            <a:r>
              <a:rPr lang="ru-RU" sz="2800" b="1" dirty="0"/>
              <a:t> Бернардо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0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9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2852936"/>
            <a:ext cx="4680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ln w="1841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Белый </a:t>
            </a:r>
            <a:endParaRPr lang="ru-RU" sz="6600" dirty="0">
              <a:ln w="18415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0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Городские крыши </a:t>
            </a:r>
            <a:r>
              <a:rPr lang="ru-RU" sz="2800" b="1" dirty="0" smtClean="0"/>
              <a:t>зимой. </a:t>
            </a:r>
            <a:r>
              <a:rPr lang="ru-RU" sz="2800" b="1" dirty="0"/>
              <a:t>Шишкин Иван Иванович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31" y="0"/>
            <a:ext cx="6314821" cy="610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9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Зима. </a:t>
            </a:r>
            <a:r>
              <a:rPr lang="ru-RU" sz="2800" b="1" dirty="0"/>
              <a:t>Кустодиев Борис Михайлович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66" y="5870"/>
            <a:ext cx="6930918" cy="606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9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87727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Московский Кремль при Дмитрии </a:t>
            </a:r>
            <a:r>
              <a:rPr lang="ru-RU" sz="2800" b="1" dirty="0" smtClean="0"/>
              <a:t>Донском.</a:t>
            </a:r>
          </a:p>
          <a:p>
            <a:pPr algn="ctr"/>
            <a:r>
              <a:rPr lang="ru-RU" sz="2800" b="1" dirty="0" smtClean="0"/>
              <a:t> </a:t>
            </a:r>
            <a:r>
              <a:rPr lang="ru-RU" sz="2800" b="1" dirty="0"/>
              <a:t>Васнецов </a:t>
            </a:r>
            <a:r>
              <a:rPr lang="ru-RU" sz="2800" b="1" dirty="0" err="1"/>
              <a:t>Аполлинарий</a:t>
            </a:r>
            <a:r>
              <a:rPr lang="ru-RU" sz="2800" b="1" dirty="0"/>
              <a:t> </a:t>
            </a:r>
            <a:r>
              <a:rPr lang="ru-RU" sz="2800" b="1" dirty="0" smtClean="0"/>
              <a:t>Михайлович</a:t>
            </a:r>
            <a:endParaRPr lang="ru-RU" sz="2800" b="1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" y="-1"/>
            <a:ext cx="9141267" cy="583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9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20" y="-168007"/>
            <a:ext cx="9181920" cy="604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12" y="601257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Южный ветер. Ясный </a:t>
            </a:r>
            <a:r>
              <a:rPr lang="ru-RU" sz="3200" b="1" dirty="0" smtClean="0"/>
              <a:t>день. </a:t>
            </a:r>
            <a:r>
              <a:rPr lang="ru-RU" sz="3200" b="1" dirty="0"/>
              <a:t>Хокусай </a:t>
            </a:r>
            <a:r>
              <a:rPr lang="ru-RU" sz="3200" b="1" dirty="0" err="1"/>
              <a:t>Катсушика</a:t>
            </a:r>
            <a:endParaRPr lang="ru-RU" sz="32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007"/>
            <a:ext cx="9144000" cy="610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94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Начало </a:t>
            </a:r>
            <a:r>
              <a:rPr lang="ru-RU" sz="2800" b="1" dirty="0" smtClean="0"/>
              <a:t>весны. </a:t>
            </a:r>
            <a:r>
              <a:rPr lang="ru-RU" sz="2800" b="1" dirty="0" err="1"/>
              <a:t>Ендогуров</a:t>
            </a:r>
            <a:r>
              <a:rPr lang="ru-RU" sz="2800" b="1" dirty="0"/>
              <a:t> Иван </a:t>
            </a:r>
            <a:r>
              <a:rPr lang="ru-RU" sz="2800" b="1" dirty="0" smtClean="0"/>
              <a:t>Иванович</a:t>
            </a:r>
            <a:endParaRPr lang="ru-RU" sz="2800" b="1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88" y="-30914"/>
            <a:ext cx="857250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9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09329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Площадь </a:t>
            </a:r>
            <a:r>
              <a:rPr lang="ru-RU" sz="2400" b="1" dirty="0" smtClean="0"/>
              <a:t>Ивана </a:t>
            </a:r>
            <a:r>
              <a:rPr lang="ru-RU" sz="2400" b="1" dirty="0"/>
              <a:t>Великого в Кремле XVII </a:t>
            </a:r>
            <a:r>
              <a:rPr lang="ru-RU" sz="2400" b="1" dirty="0" smtClean="0"/>
              <a:t>век.</a:t>
            </a:r>
          </a:p>
          <a:p>
            <a:pPr algn="ctr"/>
            <a:r>
              <a:rPr lang="ru-RU" sz="2400" b="1" dirty="0" smtClean="0"/>
              <a:t>Васнецов </a:t>
            </a:r>
            <a:r>
              <a:rPr lang="ru-RU" sz="2400" b="1" dirty="0" err="1"/>
              <a:t>Аполлинарий</a:t>
            </a:r>
            <a:r>
              <a:rPr lang="ru-RU" sz="2400" b="1" dirty="0"/>
              <a:t> </a:t>
            </a:r>
            <a:r>
              <a:rPr lang="ru-RU" sz="2400" b="1" dirty="0" smtClean="0"/>
              <a:t>Михайлович</a:t>
            </a:r>
            <a:endParaRPr lang="ru-RU" sz="2400" b="1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11" y="-16863"/>
            <a:ext cx="7955929" cy="613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9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1054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Радость праведных о </a:t>
            </a:r>
            <a:r>
              <a:rPr lang="ru-RU" sz="2800" b="1" dirty="0" smtClean="0"/>
              <a:t>Господе.  Виктор Васнецов</a:t>
            </a:r>
            <a:endParaRPr lang="ru-RU" sz="2800" b="1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" y="1117458"/>
            <a:ext cx="9143089" cy="387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9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2467</TotalTime>
  <Words>574</Words>
  <Application>Microsoft Office PowerPoint</Application>
  <PresentationFormat>Экран (4:3)</PresentationFormat>
  <Paragraphs>115</Paragraphs>
  <Slides>92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92</vt:i4>
      </vt:variant>
    </vt:vector>
  </HeadingPairs>
  <TitlesOfParts>
    <vt:vector size="9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Маша</dc:creator>
  <cp:lastModifiedBy>Маша</cp:lastModifiedBy>
  <cp:revision>119</cp:revision>
  <dcterms:modified xsi:type="dcterms:W3CDTF">2015-06-04T19:32:03Z</dcterms:modified>
</cp:coreProperties>
</file>